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</p:sldIdLst>
  <p:sldSz cx="6858000" cy="9144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301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72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4431-55F0-4E99-A308-EECAD14CA40F}" type="datetimeFigureOut">
              <a:rPr lang="zh-TW" altLang="en-US" smtClean="0"/>
              <a:pPr/>
              <a:t>2018/6/14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4431-55F0-4E99-A308-EECAD14CA40F}" type="datetimeFigureOut">
              <a:rPr lang="zh-TW" altLang="en-US" smtClean="0"/>
              <a:pPr/>
              <a:t>2018/6/14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4431-55F0-4E99-A308-EECAD14CA40F}" type="datetimeFigureOut">
              <a:rPr lang="zh-TW" altLang="en-US" smtClean="0"/>
              <a:pPr/>
              <a:t>2018/6/14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4431-55F0-4E99-A308-EECAD14CA40F}" type="datetimeFigureOut">
              <a:rPr lang="zh-TW" altLang="en-US" smtClean="0"/>
              <a:pPr/>
              <a:t>2018/6/14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22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4431-55F0-4E99-A308-EECAD14CA40F}" type="datetimeFigureOut">
              <a:rPr lang="zh-TW" altLang="en-US" smtClean="0"/>
              <a:pPr/>
              <a:t>2018/6/14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4431-55F0-4E99-A308-EECAD14CA40F}" type="datetimeFigureOut">
              <a:rPr lang="zh-TW" altLang="en-US" smtClean="0"/>
              <a:pPr/>
              <a:t>2018/6/14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72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4431-55F0-4E99-A308-EECAD14CA40F}" type="datetimeFigureOut">
              <a:rPr lang="zh-TW" altLang="en-US" smtClean="0"/>
              <a:pPr/>
              <a:t>2018/6/14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4431-55F0-4E99-A308-EECAD14CA40F}" type="datetimeFigureOut">
              <a:rPr lang="zh-TW" altLang="en-US" smtClean="0"/>
              <a:pPr/>
              <a:t>2018/6/14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4431-55F0-4E99-A308-EECAD14CA40F}" type="datetimeFigureOut">
              <a:rPr lang="zh-TW" altLang="en-US" smtClean="0"/>
              <a:pPr/>
              <a:t>2018/6/14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3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90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4431-55F0-4E99-A308-EECAD14CA40F}" type="datetimeFigureOut">
              <a:rPr lang="zh-TW" altLang="en-US" smtClean="0"/>
              <a:pPr/>
              <a:t>2018/6/14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4431-55F0-4E99-A308-EECAD14CA40F}" type="datetimeFigureOut">
              <a:rPr lang="zh-TW" altLang="en-US" smtClean="0"/>
              <a:pPr/>
              <a:t>2018/6/14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5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14431-55F0-4E99-A308-EECAD14CA40F}" type="datetimeFigureOut">
              <a:rPr lang="zh-TW" altLang="en-US" smtClean="0"/>
              <a:pPr/>
              <a:t>2018/6/14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2420888" y="467544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活動賽程</a:t>
            </a:r>
            <a:endParaRPr lang="zh-TW" altLang="en-US" sz="3200" b="1" dirty="0"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476672" y="2195736"/>
          <a:ext cx="5738409" cy="6099596"/>
        </p:xfrm>
        <a:graphic>
          <a:graphicData uri="http://schemas.openxmlformats.org/drawingml/2006/table">
            <a:tbl>
              <a:tblPr/>
              <a:tblGrid>
                <a:gridCol w="1178820"/>
                <a:gridCol w="2557818"/>
                <a:gridCol w="2001771"/>
              </a:tblGrid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08:00~08:30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國小組及國中組報到作業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08:30~09:00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開幕式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09:00~09:40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國中組賽程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淘汰賽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09:40~09:50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比賽場內整理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休息時間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09:50~10:30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國小組賽程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淘汰賽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10:30~10:40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比賽場內整理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休息時間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10:40~11:20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國中組賽程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驟死賽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11:20~11:30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比賽場內整理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休息時間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11:30~12:10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國小組賽程</a:t>
                      </a: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</a:t>
                      </a:r>
                      <a:r>
                        <a:rPr lang="zh-TW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驟死賽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12:10~12:30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國小及國中組頒獎典禮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午餐時間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12:30~13:00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高中組及社會組報到作業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13:00~13:40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高中組賽程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淘汰賽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09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13:40~13:50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比賽場內整理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休息時間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3943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13:50~14:30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社會組賽程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淘汰賽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14:30~14:40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比賽場內整理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休息時間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14:40~15:20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高中組賽程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驟死賽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15:20~15:30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比賽場內整理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休息時間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15:30~16:10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社會組賽程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驟死賽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16:10~16:20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頒獎典禮相關事宜安排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休息時間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16:20~16:30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高中及社會組頒獎典禮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16:30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~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快樂賦歸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476672" y="140364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日期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:107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9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29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日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星期六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76672" y="1763689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地點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稻江科技暨管理學院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F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棟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211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教室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學術專題研討室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b="1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b="1" dirty="0" smtClean="0">
            <a:latin typeface="微軟正黑體" pitchFamily="34" charset="-120"/>
            <a:ea typeface="微軟正黑體" pitchFamily="34" charset="-12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2324</TotalTime>
  <Words>170</Words>
  <Application>Microsoft Office PowerPoint</Application>
  <PresentationFormat>如螢幕大小 (4:3)</PresentationFormat>
  <Paragraphs>53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sarah</dc:creator>
  <cp:lastModifiedBy>許麗卿</cp:lastModifiedBy>
  <cp:revision>26</cp:revision>
  <dcterms:created xsi:type="dcterms:W3CDTF">2016-08-30T09:45:21Z</dcterms:created>
  <dcterms:modified xsi:type="dcterms:W3CDTF">2018-06-14T06:12:04Z</dcterms:modified>
</cp:coreProperties>
</file>